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90" r:id="rId4"/>
    <p:sldId id="277" r:id="rId5"/>
    <p:sldId id="291" r:id="rId6"/>
    <p:sldId id="279" r:id="rId7"/>
    <p:sldId id="292" r:id="rId8"/>
    <p:sldId id="296" r:id="rId9"/>
    <p:sldId id="280" r:id="rId10"/>
    <p:sldId id="293" r:id="rId11"/>
    <p:sldId id="297" r:id="rId12"/>
    <p:sldId id="281" r:id="rId13"/>
    <p:sldId id="294" r:id="rId14"/>
    <p:sldId id="299" r:id="rId15"/>
    <p:sldId id="282" r:id="rId16"/>
    <p:sldId id="29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8" d="100"/>
          <a:sy n="78" d="100"/>
        </p:scale>
        <p:origin x="-276"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 y="152401"/>
            <a:ext cx="9144000" cy="5143500"/>
          </a:xfrm>
          <a:prstGeom prst="rect">
            <a:avLst/>
          </a:prstGeom>
        </p:spPr>
      </p:pic>
      <p:sp>
        <p:nvSpPr>
          <p:cNvPr id="2" name="Title 1"/>
          <p:cNvSpPr>
            <a:spLocks noGrp="1"/>
          </p:cNvSpPr>
          <p:nvPr>
            <p:ph type="ctrTitle"/>
          </p:nvPr>
        </p:nvSpPr>
        <p:spPr>
          <a:xfrm>
            <a:off x="1143000" y="5105402"/>
            <a:ext cx="7772400" cy="993775"/>
          </a:xfrm>
        </p:spPr>
        <p:txBody>
          <a:bodyPr anchor="b">
            <a:normAutofit/>
          </a:bodyPr>
          <a:lstStyle>
            <a:lvl1pPr algn="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2514600" y="5943603"/>
            <a:ext cx="6400800" cy="60960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userDrawn="1"/>
        </p:nvCxnSpPr>
        <p:spPr>
          <a:xfrm>
            <a:off x="0" y="52959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2400"/>
            <a:ext cx="9144000" cy="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4798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273049"/>
            <a:ext cx="1981200"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95800" y="273052"/>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4600" y="1435102"/>
            <a:ext cx="1981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73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0" y="4645025"/>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048000"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048000" y="521176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88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0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90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4648200" y="12954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648200" y="21336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648200" y="29718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648200" y="38100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2514600" y="274637"/>
            <a:ext cx="63246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9579171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2514600" y="1066800"/>
            <a:ext cx="2667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5257800" y="10668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514600" y="35814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257800" y="35814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2514600" y="274637"/>
            <a:ext cx="63246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22561418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2514601" y="3581401"/>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648201" y="3581401"/>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781801" y="3581401"/>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514601"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648201"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781802"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2514600" y="274637"/>
            <a:ext cx="63246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15758638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4648200" y="12954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648200" y="21336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648200" y="29718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648200" y="3810000"/>
            <a:ext cx="41910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2514600" y="274637"/>
            <a:ext cx="63246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3390506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2514600" y="1066800"/>
            <a:ext cx="26670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5257800" y="10668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2514600" y="35814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257800" y="35814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2514600" y="274637"/>
            <a:ext cx="63246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1425462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2514601" y="3581401"/>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648201" y="3581401"/>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781801" y="3581401"/>
            <a:ext cx="2057399"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514601"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648201"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781802" y="15240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2514600" y="274637"/>
            <a:ext cx="63246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7095916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47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83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31775" indent="-231775">
              <a:buFont typeface="Arial" pitchFamily="34" charset="0"/>
              <a:buChar char="•"/>
              <a:defRPr sz="2400"/>
            </a:lvl1pPr>
            <a:lvl2pPr marL="457200" indent="-231775">
              <a:buFont typeface="Arial" pitchFamily="34" charset="0"/>
              <a:buChar char="•"/>
              <a:defRPr/>
            </a:lvl2pPr>
            <a:lvl3pPr marL="855663" indent="-231775">
              <a:buFont typeface="Arial" pitchFamily="34" charset="0"/>
              <a:buChar char="•"/>
              <a:defRPr sz="1800"/>
            </a:lvl3pPr>
            <a:lvl4pPr marL="1146175" indent="-231775">
              <a:buFont typeface="Arial" pitchFamily="34" charset="0"/>
              <a:buChar char="•"/>
              <a:tabLst/>
              <a:defRPr sz="1600"/>
            </a:lvl4pPr>
            <a:lvl5pPr marL="1487488" indent="-231775">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00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1" y="4406901"/>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743201" y="2906713"/>
            <a:ext cx="5751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0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1066801"/>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0" y="1066801"/>
            <a:ext cx="3048000" cy="5059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41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4600" y="1066800"/>
            <a:ext cx="3200400"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14600" y="1763712"/>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867402" y="1055688"/>
            <a:ext cx="2898775" cy="639763"/>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67402"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96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09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11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19756"/>
            <a:ext cx="2381250" cy="6858000"/>
          </a:xfrm>
          <a:prstGeom prst="rect">
            <a:avLst/>
          </a:prstGeom>
        </p:spPr>
      </p:pic>
      <p:sp>
        <p:nvSpPr>
          <p:cNvPr id="2" name="Title Placeholder 1"/>
          <p:cNvSpPr>
            <a:spLocks noGrp="1"/>
          </p:cNvSpPr>
          <p:nvPr>
            <p:ph type="title"/>
          </p:nvPr>
        </p:nvSpPr>
        <p:spPr>
          <a:xfrm>
            <a:off x="2514600" y="274637"/>
            <a:ext cx="6324600" cy="7159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14600" y="990600"/>
            <a:ext cx="6324600" cy="5135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53A6B-4281-47BE-8AEA-4FD9AF09B735}" type="datetimeFigureOut">
              <a:rPr lang="en-US" smtClean="0">
                <a:solidFill>
                  <a:prstClr val="black">
                    <a:tint val="75000"/>
                  </a:prstClr>
                </a:solidFill>
              </a:rPr>
              <a:pPr/>
              <a:t>11/14/2014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7DAA9-5DF8-4CCC-9452-175F1B2D7887}"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2381250" y="0"/>
            <a:ext cx="0" cy="68580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447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bg1"/>
          </a:solidFill>
          <a:latin typeface="+mn-lt"/>
          <a:ea typeface="+mn-ea"/>
          <a:cs typeface="+mn-cs"/>
        </a:defRPr>
      </a:lvl1pPr>
      <a:lvl2pPr marL="0" indent="0" algn="l" defTabSz="914400" rtl="0" eaLnBrk="1" latinLnBrk="0" hangingPunct="1">
        <a:spcBef>
          <a:spcPct val="20000"/>
        </a:spcBef>
        <a:buFontTx/>
        <a:buNone/>
        <a:defRPr sz="2000" kern="1200">
          <a:solidFill>
            <a:schemeClr val="bg1"/>
          </a:solidFill>
          <a:latin typeface="+mn-lt"/>
          <a:ea typeface="+mn-ea"/>
          <a:cs typeface="+mn-cs"/>
        </a:defRPr>
      </a:lvl2pPr>
      <a:lvl3pPr marL="0" indent="0" algn="l" defTabSz="914400" rtl="0" eaLnBrk="1" latinLnBrk="0" hangingPunct="1">
        <a:spcBef>
          <a:spcPct val="20000"/>
        </a:spcBef>
        <a:buFontTx/>
        <a:buNone/>
        <a:defRPr sz="2000" kern="1200">
          <a:solidFill>
            <a:schemeClr val="bg1"/>
          </a:solidFill>
          <a:latin typeface="+mn-lt"/>
          <a:ea typeface="+mn-ea"/>
          <a:cs typeface="+mn-cs"/>
        </a:defRPr>
      </a:lvl3pPr>
      <a:lvl4pPr marL="0" indent="0" algn="l" defTabSz="914400" rtl="0" eaLnBrk="1" latinLnBrk="0" hangingPunct="1">
        <a:spcBef>
          <a:spcPct val="20000"/>
        </a:spcBef>
        <a:buFontTx/>
        <a:buNone/>
        <a:defRPr sz="2000" kern="1200">
          <a:solidFill>
            <a:schemeClr val="bg1"/>
          </a:solidFill>
          <a:latin typeface="+mn-lt"/>
          <a:ea typeface="+mn-ea"/>
          <a:cs typeface="+mn-cs"/>
        </a:defRPr>
      </a:lvl4pPr>
      <a:lvl5pPr marL="0" indent="0" algn="l" defTabSz="914400" rtl="0" eaLnBrk="1" latinLnBrk="0" hangingPunct="1">
        <a:spcBef>
          <a:spcPct val="20000"/>
        </a:spcBef>
        <a:buFontTx/>
        <a:buNone/>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304800"/>
            <a:ext cx="6324600" cy="6172200"/>
          </a:xfrm>
        </p:spPr>
        <p:txBody>
          <a:bodyPr>
            <a:normAutofit/>
          </a:bodyPr>
          <a:lstStyle/>
          <a:p>
            <a:endPar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endParaRPr>
          </a:p>
          <a:p>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endParaRPr>
          </a:p>
          <a:p>
            <a:endPar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endParaRPr>
          </a:p>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rPr>
              <a:t>CHANGES TO MADE IN INDIA &amp; WORLD </a:t>
            </a:r>
            <a:r>
              <a:rPr lang="en-AU"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rPr>
              <a:t>: LET US KNOW WHAT CHANGES TO MADE – PLEASE VIEW ALL SLIDES </a:t>
            </a:r>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endParaRPr>
          </a:p>
        </p:txBody>
      </p:sp>
    </p:spTree>
    <p:extLst>
      <p:ext uri="{BB962C8B-B14F-4D97-AF65-F5344CB8AC3E}">
        <p14:creationId xmlns:p14="http://schemas.microsoft.com/office/powerpoint/2010/main" val="327021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0"/>
            <a:ext cx="6793173" cy="6895531"/>
          </a:xfrm>
        </p:spPr>
        <p:txBody>
          <a:bodyPr>
            <a:normAutofit/>
          </a:bodyPr>
          <a:lstStyle/>
          <a:p>
            <a:pPr lvl="0"/>
            <a:r>
              <a:rPr lang="en-US" sz="3200" dirty="0"/>
              <a:t>Politicians should at least study PG in politics, he should have soft skills, and he should be non commercial and dedicated in helping people who are suffering.</a:t>
            </a:r>
          </a:p>
          <a:p>
            <a:pPr lvl="0"/>
            <a:endParaRPr lang="en-PH" sz="3200" dirty="0"/>
          </a:p>
          <a:p>
            <a:pPr lvl="0"/>
            <a:r>
              <a:rPr lang="en-US" sz="3200" dirty="0"/>
              <a:t>Children’s education system should be changed totally; their way of learning should be practical in order to stay fit for future competition in studies / Jobs. What </a:t>
            </a:r>
            <a:r>
              <a:rPr lang="en-US" sz="3200" dirty="0" err="1"/>
              <a:t>Britishers</a:t>
            </a:r>
            <a:r>
              <a:rPr lang="en-US" sz="3200" dirty="0"/>
              <a:t> left out the systems in India- should be removed completely.</a:t>
            </a:r>
          </a:p>
          <a:p>
            <a:pPr lvl="0"/>
            <a:endParaRPr lang="en-US" sz="3200" dirty="0"/>
          </a:p>
        </p:txBody>
      </p:sp>
    </p:spTree>
    <p:extLst>
      <p:ext uri="{BB962C8B-B14F-4D97-AF65-F5344CB8AC3E}">
        <p14:creationId xmlns:p14="http://schemas.microsoft.com/office/powerpoint/2010/main" val="382823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2325" y="0"/>
            <a:ext cx="6629400" cy="6705600"/>
          </a:xfrm>
        </p:spPr>
        <p:txBody>
          <a:bodyPr/>
          <a:lstStyle/>
          <a:p>
            <a:r>
              <a:rPr lang="en-US" sz="4000" dirty="0"/>
              <a:t>Politicians and  Persons  who has capability to do something for his village, district, state, country, world etc. should be Elected and Whatever he promises in manifesto during elections should be fulfilled ,otherwise they should be punished under law.</a:t>
            </a:r>
            <a:endParaRPr lang="en-PH" sz="4000" dirty="0"/>
          </a:p>
          <a:p>
            <a:endParaRPr lang="en-PH" dirty="0"/>
          </a:p>
          <a:p>
            <a:endParaRPr lang="en-PH" dirty="0"/>
          </a:p>
        </p:txBody>
      </p:sp>
    </p:spTree>
    <p:extLst>
      <p:ext uri="{BB962C8B-B14F-4D97-AF65-F5344CB8AC3E}">
        <p14:creationId xmlns:p14="http://schemas.microsoft.com/office/powerpoint/2010/main" val="322172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6324600" cy="6553200"/>
          </a:xfrm>
        </p:spPr>
        <p:txBody>
          <a:bodyPr>
            <a:normAutofit/>
          </a:bodyPr>
          <a:lstStyle/>
          <a:p>
            <a:pPr lvl="0"/>
            <a:r>
              <a:rPr lang="en-US" sz="3200" dirty="0"/>
              <a:t>Police, people, army </a:t>
            </a:r>
            <a:r>
              <a:rPr lang="en-US" sz="3200" dirty="0" err="1"/>
              <a:t>etc</a:t>
            </a:r>
            <a:r>
              <a:rPr lang="en-US" sz="3200" dirty="0"/>
              <a:t> should be fair to people and country. All corrupted police; army should be punished immediately with audio / video  live in proof with CC cameras with voice. Even politicians office, Govt. offices and other  should be transparent to all public…on every major decisions taken by Govt.  Public opinion polls ,social media should play an important role in decision making of Govt. policies</a:t>
            </a:r>
            <a:r>
              <a:rPr lang="en-US" sz="3200" dirty="0" smtClean="0"/>
              <a:t>.</a:t>
            </a:r>
          </a:p>
          <a:p>
            <a:pPr lvl="0"/>
            <a:endParaRPr lang="en-PH" sz="3200" dirty="0"/>
          </a:p>
        </p:txBody>
      </p:sp>
    </p:spTree>
    <p:extLst>
      <p:ext uri="{BB962C8B-B14F-4D97-AF65-F5344CB8AC3E}">
        <p14:creationId xmlns:p14="http://schemas.microsoft.com/office/powerpoint/2010/main" val="346430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0"/>
            <a:ext cx="6705600" cy="6881884"/>
          </a:xfrm>
        </p:spPr>
        <p:txBody>
          <a:bodyPr>
            <a:noAutofit/>
          </a:bodyPr>
          <a:lstStyle/>
          <a:p>
            <a:pPr lvl="0"/>
            <a:endParaRPr lang="en-US" sz="4000" dirty="0" smtClean="0"/>
          </a:p>
          <a:p>
            <a:pPr lvl="0"/>
            <a:r>
              <a:rPr lang="en-US" sz="4000" dirty="0" smtClean="0"/>
              <a:t>In </a:t>
            </a:r>
            <a:r>
              <a:rPr lang="en-US" sz="4000" dirty="0"/>
              <a:t>jails the people who are undergoing jail shall be trained with soft skills, spiritual skills, human values, hospitality, technical, vocational courses for their future and career</a:t>
            </a:r>
            <a:r>
              <a:rPr lang="en-US" sz="4000" dirty="0" smtClean="0"/>
              <a:t>.</a:t>
            </a:r>
            <a:endParaRPr lang="en-US" sz="4000" dirty="0"/>
          </a:p>
        </p:txBody>
      </p:sp>
    </p:spTree>
    <p:extLst>
      <p:ext uri="{BB962C8B-B14F-4D97-AF65-F5344CB8AC3E}">
        <p14:creationId xmlns:p14="http://schemas.microsoft.com/office/powerpoint/2010/main" val="148837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6553200" cy="6705600"/>
          </a:xfrm>
        </p:spPr>
        <p:txBody>
          <a:bodyPr/>
          <a:lstStyle/>
          <a:p>
            <a:pPr lvl="0"/>
            <a:r>
              <a:rPr lang="en-US" sz="3600" dirty="0"/>
              <a:t>Giving more powers to woman in family related issues, had made men loosen the grip of the house and the women after marriage instead of peace of life they have become money minded and starts fighting with husband for some silly issues and goes for divorce, there by claiming the husband property and maintenance for rest of life without any efforts. This is Injustice.</a:t>
            </a:r>
            <a:endParaRPr lang="en-PH" sz="3600" dirty="0"/>
          </a:p>
          <a:p>
            <a:endParaRPr lang="en-PH" dirty="0"/>
          </a:p>
          <a:p>
            <a:endParaRPr lang="en-PH" dirty="0"/>
          </a:p>
        </p:txBody>
      </p:sp>
    </p:spTree>
    <p:extLst>
      <p:ext uri="{BB962C8B-B14F-4D97-AF65-F5344CB8AC3E}">
        <p14:creationId xmlns:p14="http://schemas.microsoft.com/office/powerpoint/2010/main" val="376265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6324600" cy="6289343"/>
          </a:xfrm>
        </p:spPr>
        <p:txBody>
          <a:bodyPr>
            <a:normAutofit/>
          </a:bodyPr>
          <a:lstStyle/>
          <a:p>
            <a:pPr lvl="0"/>
            <a:endParaRPr lang="en-US" dirty="0"/>
          </a:p>
          <a:p>
            <a:pPr lvl="0"/>
            <a:r>
              <a:rPr lang="en-US" sz="4000" dirty="0" smtClean="0"/>
              <a:t>This </a:t>
            </a:r>
            <a:r>
              <a:rPr lang="en-US" sz="4000" dirty="0"/>
              <a:t>is very unfair! Now a day’s ladies are maintaining extra secret marital affairs and doing illegal things , they should be punished in such a way no other women should even think of illegal marital affair. </a:t>
            </a:r>
            <a:endParaRPr lang="en-PH" sz="4000" dirty="0"/>
          </a:p>
        </p:txBody>
      </p:sp>
    </p:spTree>
    <p:extLst>
      <p:ext uri="{BB962C8B-B14F-4D97-AF65-F5344CB8AC3E}">
        <p14:creationId xmlns:p14="http://schemas.microsoft.com/office/powerpoint/2010/main" val="223184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6629400" cy="6629400"/>
          </a:xfrm>
        </p:spPr>
        <p:txBody>
          <a:bodyPr>
            <a:normAutofit/>
          </a:bodyPr>
          <a:lstStyle/>
          <a:p>
            <a:pPr lvl="0"/>
            <a:endParaRPr lang="en-US" sz="4000" dirty="0" smtClean="0"/>
          </a:p>
          <a:p>
            <a:pPr lvl="0"/>
            <a:r>
              <a:rPr lang="en-US" sz="4000" dirty="0" smtClean="0"/>
              <a:t>Our </a:t>
            </a:r>
            <a:r>
              <a:rPr lang="en-US" sz="4000" dirty="0"/>
              <a:t>India is traditional ,please bring back the Ethics, Morals which were there in 1900 hundredth century and not 2000 century.  No western culture influence should be there on Indian Families.</a:t>
            </a:r>
            <a:endParaRPr lang="en-PH" sz="4000" dirty="0"/>
          </a:p>
          <a:p>
            <a:endParaRPr lang="en-PH" sz="4000" dirty="0"/>
          </a:p>
        </p:txBody>
      </p:sp>
    </p:spTree>
    <p:extLst>
      <p:ext uri="{BB962C8B-B14F-4D97-AF65-F5344CB8AC3E}">
        <p14:creationId xmlns:p14="http://schemas.microsoft.com/office/powerpoint/2010/main" val="230806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0"/>
            <a:ext cx="6324600" cy="6477000"/>
          </a:xfrm>
        </p:spPr>
        <p:txBody>
          <a:bodyPr>
            <a:normAutofit/>
          </a:bodyPr>
          <a:lstStyle/>
          <a:p>
            <a:pPr lvl="0"/>
            <a:r>
              <a:rPr lang="en-US" sz="3600" b="1" dirty="0"/>
              <a:t>Bring the change in the system on which India is working?</a:t>
            </a:r>
            <a:endParaRPr lang="en-PH" sz="3600" dirty="0"/>
          </a:p>
          <a:p>
            <a:pPr lvl="0"/>
            <a:r>
              <a:rPr lang="en-US" sz="3600" dirty="0"/>
              <a:t>                            </a:t>
            </a:r>
            <a:r>
              <a:rPr lang="en-US" sz="3600" b="1" dirty="0"/>
              <a:t>Changes to be made in India, World:- Request by </a:t>
            </a:r>
            <a:r>
              <a:rPr lang="en-US" sz="3600" b="1" dirty="0" err="1"/>
              <a:t>Bathini</a:t>
            </a:r>
            <a:r>
              <a:rPr lang="en-US" sz="3600" b="1" dirty="0"/>
              <a:t> Srinivas , Hyderabad, </a:t>
            </a:r>
            <a:r>
              <a:rPr lang="en-US" sz="3600" b="1" dirty="0" err="1"/>
              <a:t>Telangana</a:t>
            </a:r>
            <a:r>
              <a:rPr lang="en-US" sz="3600" b="1" dirty="0"/>
              <a:t>, India.</a:t>
            </a:r>
            <a:endParaRPr lang="en-PH" sz="3600" dirty="0"/>
          </a:p>
          <a:p>
            <a:r>
              <a:rPr lang="en-US" sz="3600" b="1" dirty="0"/>
              <a:t> </a:t>
            </a:r>
            <a:endParaRPr lang="en-PH" sz="3600" dirty="0"/>
          </a:p>
          <a:p>
            <a:pPr lvl="0"/>
            <a:r>
              <a:rPr lang="en-US" sz="3600" dirty="0" err="1"/>
              <a:t>Swachh</a:t>
            </a:r>
            <a:r>
              <a:rPr lang="en-US" sz="3600" dirty="0"/>
              <a:t> </a:t>
            </a:r>
            <a:r>
              <a:rPr lang="en-US" sz="3600" dirty="0" err="1"/>
              <a:t>Bharath</a:t>
            </a:r>
            <a:r>
              <a:rPr lang="en-US" sz="3600" dirty="0"/>
              <a:t> and </a:t>
            </a:r>
            <a:r>
              <a:rPr lang="en-US" sz="3600" dirty="0" err="1"/>
              <a:t>Swasth</a:t>
            </a:r>
            <a:r>
              <a:rPr lang="en-US" sz="3600" dirty="0"/>
              <a:t> </a:t>
            </a:r>
            <a:r>
              <a:rPr lang="en-US" sz="3600" dirty="0" err="1"/>
              <a:t>Bharath</a:t>
            </a:r>
            <a:r>
              <a:rPr lang="en-US" sz="3600" dirty="0"/>
              <a:t> and Spiritual </a:t>
            </a:r>
            <a:r>
              <a:rPr lang="en-US" sz="3600" dirty="0" err="1"/>
              <a:t>Bharath</a:t>
            </a:r>
            <a:r>
              <a:rPr lang="en-US" sz="3600" dirty="0"/>
              <a:t>!</a:t>
            </a:r>
            <a:endParaRPr lang="en-PH" sz="3600" dirty="0"/>
          </a:p>
          <a:p>
            <a:r>
              <a:rPr lang="en-US" sz="3600" dirty="0"/>
              <a:t> </a:t>
            </a:r>
            <a:endParaRPr lang="en-PH" sz="3600" dirty="0"/>
          </a:p>
          <a:p>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endParaRPr>
          </a:p>
        </p:txBody>
      </p:sp>
    </p:spTree>
    <p:extLst>
      <p:ext uri="{BB962C8B-B14F-4D97-AF65-F5344CB8AC3E}">
        <p14:creationId xmlns:p14="http://schemas.microsoft.com/office/powerpoint/2010/main" val="129667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100"/>
                                        <p:tgtEl>
                                          <p:spTgt spid="3">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100"/>
                                        <p:tgtEl>
                                          <p:spTgt spid="3">
                                            <p:txEl>
                                              <p:pRg st="1" end="1"/>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100"/>
                                        <p:tgtEl>
                                          <p:spTgt spid="3">
                                            <p:txEl>
                                              <p:pRg st="2" end="2"/>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100"/>
                                        <p:tgtEl>
                                          <p:spTgt spid="3">
                                            <p:txEl>
                                              <p:pRg st="3" end="3"/>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1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6324600" cy="6553200"/>
          </a:xfrm>
        </p:spPr>
        <p:txBody>
          <a:bodyPr/>
          <a:lstStyle/>
          <a:p>
            <a:pPr lvl="0"/>
            <a:r>
              <a:rPr lang="en-US" sz="3600" dirty="0"/>
              <a:t>Each home should be provided with minimum 1 Job, Training + Job with sufficient salary to run his family.</a:t>
            </a:r>
          </a:p>
          <a:p>
            <a:pPr lvl="0"/>
            <a:endParaRPr lang="en-PH" sz="3600" dirty="0"/>
          </a:p>
          <a:p>
            <a:pPr lvl="0"/>
            <a:r>
              <a:rPr lang="en-US" sz="3600" dirty="0"/>
              <a:t>Minimum education to children + professional training in any vocational courses for future.</a:t>
            </a:r>
          </a:p>
          <a:p>
            <a:endParaRPr lang="en-PH" dirty="0"/>
          </a:p>
        </p:txBody>
      </p:sp>
    </p:spTree>
    <p:extLst>
      <p:ext uri="{BB962C8B-B14F-4D97-AF65-F5344CB8AC3E}">
        <p14:creationId xmlns:p14="http://schemas.microsoft.com/office/powerpoint/2010/main" val="308084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0"/>
            <a:ext cx="6324600" cy="6858000"/>
          </a:xfrm>
        </p:spPr>
        <p:txBody>
          <a:bodyPr>
            <a:normAutofit/>
          </a:bodyPr>
          <a:lstStyle/>
          <a:p>
            <a:pPr lvl="0"/>
            <a:endParaRPr lang="en-PH" sz="3600" dirty="0"/>
          </a:p>
          <a:p>
            <a:pPr lvl="0"/>
            <a:r>
              <a:rPr lang="en-US" sz="3600" dirty="0"/>
              <a:t>Minimum family 2+2 formula is must. Every hospital should follow &amp; give intimation &amp; warning at the time of second child. No Jobs and Help from Govt. , if they fail to follow this Rule</a:t>
            </a:r>
            <a:r>
              <a:rPr lang="en-US" sz="3600" dirty="0" smtClean="0"/>
              <a:t>.</a:t>
            </a:r>
          </a:p>
          <a:p>
            <a:pPr lvl="0"/>
            <a:endParaRPr lang="en-PH" sz="3600" dirty="0"/>
          </a:p>
          <a:p>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cknowledgement" pitchFamily="50" charset="0"/>
            </a:endParaRPr>
          </a:p>
        </p:txBody>
      </p:sp>
    </p:spTree>
    <p:extLst>
      <p:ext uri="{BB962C8B-B14F-4D97-AF65-F5344CB8AC3E}">
        <p14:creationId xmlns:p14="http://schemas.microsoft.com/office/powerpoint/2010/main" val="87114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1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0"/>
            <a:ext cx="6324600" cy="7040563"/>
          </a:xfrm>
        </p:spPr>
        <p:txBody>
          <a:bodyPr>
            <a:normAutofit/>
          </a:bodyPr>
          <a:lstStyle/>
          <a:p>
            <a:pPr lvl="0"/>
            <a:endParaRPr lang="en-US" sz="3600" dirty="0" smtClean="0"/>
          </a:p>
          <a:p>
            <a:pPr lvl="0"/>
            <a:r>
              <a:rPr lang="en-US" sz="3600" dirty="0" smtClean="0"/>
              <a:t>Government </a:t>
            </a:r>
            <a:r>
              <a:rPr lang="en-US" sz="3600" dirty="0"/>
              <a:t>hospitals services to all should be 100% with humanity.</a:t>
            </a:r>
            <a:endParaRPr lang="en-PH" sz="3600" dirty="0"/>
          </a:p>
          <a:p>
            <a:pPr lvl="0"/>
            <a:r>
              <a:rPr lang="en-US" sz="3600" dirty="0"/>
              <a:t>Private Hospitals must take minimum fees-structure to be decided as per norms of the government board. (life insurance and health insurance to all)</a:t>
            </a:r>
            <a:endParaRPr lang="en-PH" sz="3600" dirty="0"/>
          </a:p>
          <a:p>
            <a:endParaRPr lang="en-PH" sz="3600" dirty="0"/>
          </a:p>
        </p:txBody>
      </p:sp>
    </p:spTree>
    <p:extLst>
      <p:ext uri="{BB962C8B-B14F-4D97-AF65-F5344CB8AC3E}">
        <p14:creationId xmlns:p14="http://schemas.microsoft.com/office/powerpoint/2010/main" val="139232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6324600" cy="6629400"/>
          </a:xfrm>
        </p:spPr>
        <p:txBody>
          <a:bodyPr>
            <a:normAutofit/>
          </a:bodyPr>
          <a:lstStyle/>
          <a:p>
            <a:pPr lvl="0"/>
            <a:r>
              <a:rPr lang="en-US" sz="3200" dirty="0"/>
              <a:t>Correct planning in construction of roads, government projects. No wastage of public money</a:t>
            </a:r>
            <a:r>
              <a:rPr lang="en-US" sz="3200" dirty="0" smtClean="0"/>
              <a:t>.</a:t>
            </a:r>
          </a:p>
          <a:p>
            <a:pPr lvl="0"/>
            <a:endParaRPr lang="en-PH" sz="3200" dirty="0"/>
          </a:p>
          <a:p>
            <a:pPr lvl="0"/>
            <a:r>
              <a:rPr lang="en-US" sz="3200" dirty="0"/>
              <a:t>Proper management of government construction works</a:t>
            </a:r>
            <a:r>
              <a:rPr lang="en-US" sz="3200" dirty="0" smtClean="0"/>
              <a:t>.</a:t>
            </a:r>
          </a:p>
          <a:p>
            <a:pPr lvl="0"/>
            <a:endParaRPr lang="en-PH" sz="3200" dirty="0"/>
          </a:p>
          <a:p>
            <a:pPr lvl="0"/>
            <a:r>
              <a:rPr lang="en-US" sz="3200" dirty="0"/>
              <a:t>As per government records, the family who are not having the minimum land and house on their own should be preferred and allotted</a:t>
            </a:r>
            <a:r>
              <a:rPr lang="en-US" sz="3200" dirty="0" smtClean="0"/>
              <a:t>.</a:t>
            </a:r>
          </a:p>
          <a:p>
            <a:pPr lvl="0"/>
            <a:endParaRPr lang="en-PH" dirty="0"/>
          </a:p>
          <a:p>
            <a:endParaRPr lang="en-PH" dirty="0"/>
          </a:p>
        </p:txBody>
      </p:sp>
    </p:spTree>
    <p:extLst>
      <p:ext uri="{BB962C8B-B14F-4D97-AF65-F5344CB8AC3E}">
        <p14:creationId xmlns:p14="http://schemas.microsoft.com/office/powerpoint/2010/main" val="324616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0"/>
            <a:ext cx="6553200" cy="6858000"/>
          </a:xfrm>
        </p:spPr>
        <p:txBody>
          <a:bodyPr/>
          <a:lstStyle/>
          <a:p>
            <a:pPr lvl="0"/>
            <a:endParaRPr lang="en-US" sz="3600" dirty="0" smtClean="0"/>
          </a:p>
          <a:p>
            <a:pPr lvl="0"/>
            <a:r>
              <a:rPr lang="en-US" sz="3600" dirty="0" smtClean="0"/>
              <a:t>Government </a:t>
            </a:r>
            <a:r>
              <a:rPr lang="en-US" sz="3600" dirty="0"/>
              <a:t>should provide minimum jobs to youth, who are qualified and having talent.</a:t>
            </a:r>
          </a:p>
          <a:p>
            <a:pPr lvl="0"/>
            <a:endParaRPr lang="en-PH" sz="3600" dirty="0"/>
          </a:p>
          <a:p>
            <a:pPr lvl="0"/>
            <a:r>
              <a:rPr lang="en-US" sz="3600" dirty="0"/>
              <a:t>Stop corruption! Every work and transaction should be clear and should be known to public.</a:t>
            </a:r>
          </a:p>
          <a:p>
            <a:pPr lvl="0"/>
            <a:endParaRPr lang="en-PH" dirty="0"/>
          </a:p>
        </p:txBody>
      </p:sp>
    </p:spTree>
    <p:extLst>
      <p:ext uri="{BB962C8B-B14F-4D97-AF65-F5344CB8AC3E}">
        <p14:creationId xmlns:p14="http://schemas.microsoft.com/office/powerpoint/2010/main" val="416536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76200"/>
            <a:ext cx="6553200" cy="6705600"/>
          </a:xfrm>
        </p:spPr>
        <p:txBody>
          <a:bodyPr/>
          <a:lstStyle/>
          <a:p>
            <a:pPr lvl="0"/>
            <a:r>
              <a:rPr lang="en-US" sz="3600" dirty="0"/>
              <a:t>Security of citizens, specially girls and women. Special strict laws for Safety of all.</a:t>
            </a:r>
          </a:p>
          <a:p>
            <a:pPr lvl="0"/>
            <a:endParaRPr lang="en-PH" sz="3600" dirty="0"/>
          </a:p>
          <a:p>
            <a:pPr lvl="0"/>
            <a:r>
              <a:rPr lang="en-US" sz="3600" dirty="0"/>
              <a:t>Controlling the prices of all products especially daily needs... (Everything/product used daily by common man should me made affordable to Buy.)</a:t>
            </a:r>
            <a:endParaRPr lang="en-PH" sz="3600" dirty="0"/>
          </a:p>
          <a:p>
            <a:endParaRPr lang="en-PH" sz="3600" dirty="0"/>
          </a:p>
          <a:p>
            <a:endParaRPr lang="en-PH" dirty="0"/>
          </a:p>
        </p:txBody>
      </p:sp>
    </p:spTree>
    <p:extLst>
      <p:ext uri="{BB962C8B-B14F-4D97-AF65-F5344CB8AC3E}">
        <p14:creationId xmlns:p14="http://schemas.microsoft.com/office/powerpoint/2010/main" val="245751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52400"/>
            <a:ext cx="6324600" cy="6705600"/>
          </a:xfrm>
        </p:spPr>
        <p:txBody>
          <a:bodyPr>
            <a:normAutofit/>
          </a:bodyPr>
          <a:lstStyle/>
          <a:p>
            <a:pPr lvl="0"/>
            <a:r>
              <a:rPr lang="en-US" sz="3600" dirty="0"/>
              <a:t>Everyone should respect their own caste, religion. No conversions-Conversion-illegal-strict action</a:t>
            </a:r>
            <a:r>
              <a:rPr lang="en-US" sz="3600" dirty="0" smtClean="0"/>
              <a:t>…</a:t>
            </a:r>
          </a:p>
          <a:p>
            <a:pPr lvl="0"/>
            <a:endParaRPr lang="en-PH" sz="3600" dirty="0"/>
          </a:p>
          <a:p>
            <a:pPr lvl="0"/>
            <a:r>
              <a:rPr lang="en-US" sz="3600" dirty="0"/>
              <a:t>Ban - cigarette, drugs, prostitution, liquor, </a:t>
            </a:r>
            <a:r>
              <a:rPr lang="en-US" sz="3600" dirty="0" err="1"/>
              <a:t>gutka</a:t>
            </a:r>
            <a:r>
              <a:rPr lang="en-US" sz="3600" dirty="0"/>
              <a:t>, Coca-Cola and other drinks and food which ever are harmful to human beings and animals</a:t>
            </a:r>
            <a:r>
              <a:rPr lang="en-US" sz="3600" dirty="0" smtClean="0"/>
              <a:t>.</a:t>
            </a:r>
          </a:p>
          <a:p>
            <a:pPr lvl="0"/>
            <a:endParaRPr lang="en-PH" dirty="0"/>
          </a:p>
          <a:p>
            <a:pPr lvl="0"/>
            <a:endParaRPr lang="en-PH" dirty="0"/>
          </a:p>
        </p:txBody>
      </p:sp>
    </p:spTree>
    <p:extLst>
      <p:ext uri="{BB962C8B-B14F-4D97-AF65-F5344CB8AC3E}">
        <p14:creationId xmlns:p14="http://schemas.microsoft.com/office/powerpoint/2010/main" val="2894110417"/>
      </p:ext>
    </p:extLst>
  </p:cSld>
  <p:clrMapOvr>
    <a:masterClrMapping/>
  </p:clrMapOvr>
</p:sld>
</file>

<file path=ppt/theme/theme1.xml><?xml version="1.0" encoding="utf-8"?>
<a:theme xmlns:a="http://schemas.openxmlformats.org/drawingml/2006/main" name="PresenterMedia.com Static Theme">
  <a:themeElements>
    <a:clrScheme name="Custom 8">
      <a:dk1>
        <a:sysClr val="windowText" lastClr="000000"/>
      </a:dk1>
      <a:lt1>
        <a:sysClr val="window" lastClr="FFFFFF"/>
      </a:lt1>
      <a:dk2>
        <a:srgbClr val="564B3C"/>
      </a:dk2>
      <a:lt2>
        <a:srgbClr val="ECEDD1"/>
      </a:lt2>
      <a:accent1>
        <a:srgbClr val="7AB800"/>
      </a:accent1>
      <a:accent2>
        <a:srgbClr val="0D9E00"/>
      </a:accent2>
      <a:accent3>
        <a:srgbClr val="A4AEB5"/>
      </a:accent3>
      <a:accent4>
        <a:srgbClr val="51626F"/>
      </a:accent4>
      <a:accent5>
        <a:srgbClr val="7A7628"/>
      </a:accent5>
      <a:accent6>
        <a:srgbClr val="B7B35B"/>
      </a:accent6>
      <a:hlink>
        <a:srgbClr val="00B0F0"/>
      </a:hlink>
      <a:folHlink>
        <a:srgbClr val="0070C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695</Words>
  <Application>Microsoft Office PowerPoint</Application>
  <PresentationFormat>On-screen Show (4:3)</PresentationFormat>
  <Paragraphs>44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PresenterMedia.com Static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Ugandhar Mattam</dc:creator>
  <cp:lastModifiedBy>TRY FOR GOD</cp:lastModifiedBy>
  <cp:revision>13</cp:revision>
  <dcterms:created xsi:type="dcterms:W3CDTF">2014-10-31T00:15:53Z</dcterms:created>
  <dcterms:modified xsi:type="dcterms:W3CDTF">2014-11-14T00:04:51Z</dcterms:modified>
</cp:coreProperties>
</file>